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7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954" y="-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45901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45959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036928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809754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917307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858084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571654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7511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810558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14404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055745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A354C-208D-4E36-B6DF-303B5E943D78}" type="datetimeFigureOut">
              <a:rPr lang="ru-RU" smtClean="0"/>
              <a:pPr/>
              <a:t>29.10.2023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637EE-79B6-4726-A8B2-CA5963F0D8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19789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B-diary</a:t>
            </a:r>
            <a:endParaRPr lang="ru-R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Итоговый проект.</a:t>
            </a:r>
          </a:p>
          <a:p>
            <a:r>
              <a:rPr lang="ru-RU" dirty="0" smtClean="0"/>
              <a:t>Выполнил: Анисимов Глеб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069076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-206375"/>
            <a:ext cx="10515600" cy="1325563"/>
          </a:xfrm>
        </p:spPr>
        <p:txBody>
          <a:bodyPr/>
          <a:lstStyle/>
          <a:p>
            <a:r>
              <a:rPr lang="en-US" dirty="0" smtClean="0"/>
              <a:t>RegisterPage.js</a:t>
            </a:r>
            <a:endParaRPr lang="ru-RU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57700" y="-7613"/>
            <a:ext cx="4191000" cy="686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Работа программы: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199" y="1877829"/>
            <a:ext cx="3983313" cy="21234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184570" y="1690689"/>
            <a:ext cx="4169229" cy="2207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28141" y="3981122"/>
            <a:ext cx="4864623" cy="25983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309046" y="3898054"/>
            <a:ext cx="5044754" cy="268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60014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Функция программы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Программа позволяет создавать и изменять личное расписание</a:t>
            </a:r>
          </a:p>
        </p:txBody>
      </p:sp>
    </p:spTree>
    <p:extLst>
      <p:ext uri="{BB962C8B-B14F-4D97-AF65-F5344CB8AC3E}">
        <p14:creationId xmlns:p14="http://schemas.microsoft.com/office/powerpoint/2010/main" xmlns="" val="2304987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84083"/>
            <a:ext cx="10515600" cy="807819"/>
          </a:xfrm>
        </p:spPr>
        <p:txBody>
          <a:bodyPr/>
          <a:lstStyle/>
          <a:p>
            <a:r>
              <a:rPr lang="ru-RU" dirty="0" smtClean="0"/>
              <a:t>Программа:</a:t>
            </a:r>
            <a:endParaRPr lang="ru-R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23736"/>
            <a:ext cx="6357016" cy="613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35560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3562"/>
          </a:xfrm>
        </p:spPr>
        <p:txBody>
          <a:bodyPr/>
          <a:lstStyle/>
          <a:p>
            <a:r>
              <a:rPr lang="ru-RU" dirty="0" smtClean="0"/>
              <a:t>Клиентская часть: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3302" y="1433602"/>
            <a:ext cx="2486025" cy="3714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Содержимое 4"/>
          <p:cNvSpPr>
            <a:spLocks noGrp="1"/>
          </p:cNvSpPr>
          <p:nvPr>
            <p:ph idx="1"/>
          </p:nvPr>
        </p:nvSpPr>
        <p:spPr>
          <a:xfrm>
            <a:off x="2994805" y="1446064"/>
            <a:ext cx="8408984" cy="4351338"/>
          </a:xfrm>
        </p:spPr>
        <p:txBody>
          <a:bodyPr/>
          <a:lstStyle/>
          <a:p>
            <a:r>
              <a:rPr lang="ru-RU" dirty="0" smtClean="0"/>
              <a:t>Файлы в папке </a:t>
            </a:r>
            <a:r>
              <a:rPr lang="en-US" dirty="0" err="1" smtClean="0"/>
              <a:t>src</a:t>
            </a:r>
            <a:r>
              <a:rPr lang="en-US" dirty="0" smtClean="0"/>
              <a:t>/Desktop/Pages</a:t>
            </a:r>
            <a:r>
              <a:rPr lang="ru-RU" dirty="0" smtClean="0"/>
              <a:t> и </a:t>
            </a:r>
            <a:r>
              <a:rPr lang="en-US" dirty="0" smtClean="0"/>
              <a:t>app.py</a:t>
            </a:r>
            <a:r>
              <a:rPr lang="ru-RU" dirty="0" smtClean="0"/>
              <a:t> – код приложения</a:t>
            </a:r>
            <a:endParaRPr lang="en-US" dirty="0" smtClean="0"/>
          </a:p>
          <a:p>
            <a:r>
              <a:rPr lang="ru-RU" dirty="0" smtClean="0"/>
              <a:t>Остальное – файлы </a:t>
            </a:r>
            <a:r>
              <a:rPr lang="ru-RU" dirty="0" err="1" smtClean="0"/>
              <a:t>фреймворка</a:t>
            </a:r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App.js</a:t>
            </a:r>
            <a:endParaRPr lang="ru-RU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001" y="1627216"/>
            <a:ext cx="4075954" cy="49863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07647" y="1638300"/>
            <a:ext cx="4627451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-331560"/>
            <a:ext cx="10515600" cy="1325563"/>
          </a:xfrm>
        </p:spPr>
        <p:txBody>
          <a:bodyPr/>
          <a:lstStyle/>
          <a:p>
            <a:r>
              <a:rPr lang="en-US" dirty="0" err="1" smtClean="0"/>
              <a:t>EditorPage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89829" y="914400"/>
            <a:ext cx="3867123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914400"/>
            <a:ext cx="3530092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620953" y="937261"/>
            <a:ext cx="4208392" cy="5920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LandingPage.js</a:t>
            </a:r>
            <a:endParaRPr lang="ru-RU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292224"/>
            <a:ext cx="6874186" cy="556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-177800"/>
            <a:ext cx="10515600" cy="1325563"/>
          </a:xfrm>
        </p:spPr>
        <p:txBody>
          <a:bodyPr/>
          <a:lstStyle/>
          <a:p>
            <a:r>
              <a:rPr lang="en-US" dirty="0" smtClean="0"/>
              <a:t>LoginPage.js</a:t>
            </a:r>
            <a:endParaRPr lang="ru-RU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8350"/>
            <a:ext cx="2837629" cy="5791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-254000"/>
            <a:ext cx="10515600" cy="1325563"/>
          </a:xfrm>
        </p:spPr>
        <p:txBody>
          <a:bodyPr/>
          <a:lstStyle/>
          <a:p>
            <a:r>
              <a:rPr lang="en-US" dirty="0" smtClean="0"/>
              <a:t>MainPage.js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7700" y="827945"/>
            <a:ext cx="4209143" cy="6030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57850" y="819420"/>
            <a:ext cx="4781550" cy="6038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44</Words>
  <Application>Microsoft Office PowerPoint</Application>
  <PresentationFormat>Произвольный</PresentationFormat>
  <Paragraphs>16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Office Theme</vt:lpstr>
      <vt:lpstr>B-diary</vt:lpstr>
      <vt:lpstr>Функция программы</vt:lpstr>
      <vt:lpstr>Программа:</vt:lpstr>
      <vt:lpstr>Клиентская часть:</vt:lpstr>
      <vt:lpstr>App.js</vt:lpstr>
      <vt:lpstr>EditorPage</vt:lpstr>
      <vt:lpstr>LandingPage.js</vt:lpstr>
      <vt:lpstr>LoginPage.js</vt:lpstr>
      <vt:lpstr>MainPage.js</vt:lpstr>
      <vt:lpstr>RegisterPage.js</vt:lpstr>
      <vt:lpstr>Работа программы: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B-diary</dc:title>
  <dc:creator>Глеб</dc:creator>
  <cp:lastModifiedBy>Student</cp:lastModifiedBy>
  <cp:revision>4</cp:revision>
  <dcterms:created xsi:type="dcterms:W3CDTF">2023-10-29T05:36:20Z</dcterms:created>
  <dcterms:modified xsi:type="dcterms:W3CDTF">2023-10-29T07:11:34Z</dcterms:modified>
</cp:coreProperties>
</file>

<file path=docProps/thumbnail.jpeg>
</file>